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43"/>
  </p:normalViewPr>
  <p:slideViewPr>
    <p:cSldViewPr snapToGrid="0" snapToObjects="1">
      <p:cViewPr varScale="1">
        <p:scale>
          <a:sx n="79" d="100"/>
          <a:sy n="79" d="100"/>
        </p:scale>
        <p:origin x="138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B175F1AD-5C0A-A349-9D98-68AC2690297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xmlns="" id="{B041FED9-0DF0-334A-9E13-A0A9638239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1F7362E8-7B56-284B-9A5F-97ABF9084B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80E2368A-785A-5E49-A23B-D33BE46F31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0F2D5A70-4774-7A45-A4C7-C2FF41AC63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10141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ED2CFF75-C636-4945-87D1-F0897E7DA4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791C4D47-A8A1-9942-A28F-15A67CBA208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5AA041AD-501B-F043-AB0F-6E7D3AE0DB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2EE6F645-066E-AE41-9199-72971E16E0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BEAC496F-A973-D642-93D7-21F17CCE09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2329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xmlns="" id="{0099D5D0-3244-8047-AB26-39365D99C5C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20D183C9-AC79-094F-930D-B8AD395FF3C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1FCBC2B2-019C-7F45-A960-4C8AF2BF1D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59D7C1AB-435A-A847-B699-4B6B411233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8F17A45B-7E62-2143-8443-2DF22FAE69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1062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8093EF1E-33D1-4548-BD7E-341986089D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25D70C47-8711-3E4C-8F44-33A50B0251B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E76CAF4F-41C3-9148-83B3-E9D90E8512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51DE0D21-FCC4-8E4D-9976-A239AB7AB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F4146B54-83B6-E949-A3DF-ECEA3C8F4E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01628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B13A1B3C-FE15-9846-BEDB-763573A8D8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77F2F72F-EB8A-E643-BE2B-F566014610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8AA87BA8-AD5B-BF40-B9C3-16E839D7BA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70B9E71F-AC82-6F42-BBB4-6249F236E0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77F8C304-28E4-D942-AEDB-FF0FC168E1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24453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C8A5FEA1-4FA0-0F46-B937-B7661DC52D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DC67078B-49D9-4242-AA01-4AF7BB4CA3F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829EB22A-8A18-5842-8920-4B96CCAFF77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95918EBA-0718-0443-9779-9661BCCCD1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386FCEC6-3EAA-E14F-9D25-4B1AB6AEDC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C36FD153-2447-A543-99B3-1F95501C7F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92367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DD6214F3-292A-2148-89DB-6FEB96568E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9413D018-F45E-AB48-9629-0A47C4074B8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AE539BE9-037C-544E-9ECB-6E984B0ABFF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391725FF-69B2-C947-889D-62F2DD01DB6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xmlns="" id="{D67214E4-6D72-0D4C-A545-0F312409A29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xmlns="" id="{9E4E8EEC-2A78-794B-A231-72E9984FED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xmlns="" id="{4CD27749-A475-DA43-87B1-3E649D186D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xmlns="" id="{F8B73F78-AE22-3F48-AC29-070C6C72D2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0304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8D038CDB-9329-2740-9571-5C0438AE5F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FCD14F84-BA68-1F4B-80F6-F7C1EFAFA0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xmlns="" id="{C03C649A-89C4-044E-B459-B80D0AAE2C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4E84D7E2-29FD-9843-AA34-CB37B30D39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4283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E32A98B7-56C6-8545-80CB-35BD3DE332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256D1BBF-CADA-1645-BE50-3987B04026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796CEB69-0BF9-AE43-ABF2-ADFC72654E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13833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BF1FBCDA-7D01-784D-8C95-437D448BBB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A7843F2A-1BA2-6E4F-8DBD-C1D277FB75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9307C7FB-DAA1-3A42-89F9-44C28717033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05CE8FC8-8BA8-324E-B643-2BA4CFC335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503B3A8B-0D5D-E54B-A5D0-E71E757FFA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5C702D15-0DEA-7C46-9B15-C0E99D411D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949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1094BA98-61F2-3B47-A922-1991A0EC06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64DF6E33-004C-1345-B315-8905ED7764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F47AC6AE-5024-E949-BA50-9ECF7D44637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DFBD0FA6-3C49-C74A-831B-350BC4BD99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C581B6F9-6EDB-8F4E-B522-75FE852B64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77976335-BD27-2340-AABC-B1338B2375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58922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E5CA953B-86C1-0046-A27D-9B2374F198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BF98B0E-057D-2F47-8D6B-F17CACE44F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2AEBA136-A647-304E-B335-0E8B2780153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9C7649-6424-5947-BF56-7C8CDF91507E}" type="datetimeFigureOut">
              <a:rPr lang="en-US" smtClean="0"/>
              <a:t>3/13/2018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4748077A-2468-D143-9DDD-3A4EDE0DEE2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78F4CA76-2EE2-974E-AF93-504582FF64F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D70533-1870-7E43-9C60-DA891596A1D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8343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5A8D4A4E-9717-6A42-8014-D44565EE2512}"/>
              </a:ext>
            </a:extLst>
          </p:cNvPr>
          <p:cNvSpPr txBox="1"/>
          <p:nvPr/>
        </p:nvSpPr>
        <p:spPr>
          <a:xfrm>
            <a:off x="0" y="151474"/>
            <a:ext cx="1194919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/>
              <a:t>Table 2: Lessons learnt about systems research</a:t>
            </a:r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xmlns="" id="{368D92B4-F765-D44A-8888-88507A632D9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2586566"/>
              </p:ext>
            </p:extLst>
          </p:nvPr>
        </p:nvGraphicFramePr>
        <p:xfrm>
          <a:off x="154982" y="674695"/>
          <a:ext cx="9578564" cy="5577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94641">
                  <a:extLst>
                    <a:ext uri="{9D8B030D-6E8A-4147-A177-3AD203B41FA5}">
                      <a16:colId xmlns:a16="http://schemas.microsoft.com/office/drawing/2014/main" xmlns="" val="3583307376"/>
                    </a:ext>
                  </a:extLst>
                </a:gridCol>
                <a:gridCol w="2394641">
                  <a:extLst>
                    <a:ext uri="{9D8B030D-6E8A-4147-A177-3AD203B41FA5}">
                      <a16:colId xmlns:a16="http://schemas.microsoft.com/office/drawing/2014/main" xmlns="" val="1552419736"/>
                    </a:ext>
                  </a:extLst>
                </a:gridCol>
                <a:gridCol w="2394641">
                  <a:extLst>
                    <a:ext uri="{9D8B030D-6E8A-4147-A177-3AD203B41FA5}">
                      <a16:colId xmlns:a16="http://schemas.microsoft.com/office/drawing/2014/main" xmlns="" val="2717226591"/>
                    </a:ext>
                  </a:extLst>
                </a:gridCol>
                <a:gridCol w="2394641"/>
              </a:tblGrid>
              <a:tr h="534747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Diagnosis / foresight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Implementation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Impact assessment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Scaling </a:t>
                      </a:r>
                    </a:p>
                    <a:p>
                      <a:pPr algn="ctr"/>
                      <a:r>
                        <a:rPr lang="en-US" sz="1600" dirty="0" smtClean="0"/>
                        <a:t>(outside</a:t>
                      </a:r>
                      <a:r>
                        <a:rPr lang="en-US" sz="1600" baseline="0" dirty="0" smtClean="0"/>
                        <a:t> looking in)</a:t>
                      </a:r>
                      <a:endParaRPr 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786600521"/>
                  </a:ext>
                </a:extLst>
              </a:tr>
              <a:tr h="4986821"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Acceptance problems are wicked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Systems boundaries, scales, agents &amp; synergies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Partnerships at different levels requiring participation and learning about systems approaches (capacity building on systems research)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Description of what it is (original emerging properties)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Visioning of what it could be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 smtClean="0"/>
                        <a:t>Negotiated/step-wise </a:t>
                      </a:r>
                      <a:r>
                        <a:rPr lang="en-US" sz="1400" dirty="0"/>
                        <a:t>approach to impact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Subdivision into management problems, actions and teams that are multidisciplinary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Paradigm shift with managers &amp; directors on the value of multidisciplinary approaches, trickling down on to researchers, who should be able to explain it to their clients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Pathways for multiple objectives, benefits and trade offs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Quantification, feedbacks in an agile approach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Adaptive management as we learn during the implementation (a common issue for partners)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Scaling as a systems </a:t>
                      </a:r>
                      <a:r>
                        <a:rPr lang="en-US" sz="1400"/>
                        <a:t>research problem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 err="1"/>
                        <a:t>GxExM</a:t>
                      </a:r>
                      <a:r>
                        <a:rPr lang="en-US" sz="1400" dirty="0"/>
                        <a:t> x Farming system is a systems approach to agronomy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Multi dimensional assessments of new emerging properties across multiple goals</a:t>
                      </a:r>
                    </a:p>
                    <a:p>
                      <a:pPr marL="285750" marR="0" lvl="0" indent="-2857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400" dirty="0"/>
                        <a:t>Systems embedded technologies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Understanding the dynamics of system evolution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Understanding the need of time to be able to measure system changes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400" dirty="0"/>
                        <a:t>The need of communication products to provide evidence of value</a:t>
                      </a:r>
                    </a:p>
                    <a:p>
                      <a:pPr marL="285750" marR="0" lvl="0" indent="-2857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400" dirty="0"/>
                        <a:t>Visioning of what it could be (go back back to the start)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sz="1400" dirty="0"/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5586912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6998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82</TotalTime>
  <Words>212</Words>
  <Application>Microsoft Office PowerPoint</Application>
  <PresentationFormat>Widescreen</PresentationFormat>
  <Paragraphs>25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Daniel Rodriguez</dc:creator>
  <cp:lastModifiedBy>iita</cp:lastModifiedBy>
  <cp:revision>9</cp:revision>
  <dcterms:created xsi:type="dcterms:W3CDTF">2018-03-13T11:53:09Z</dcterms:created>
  <dcterms:modified xsi:type="dcterms:W3CDTF">2018-03-13T14:04:51Z</dcterms:modified>
</cp:coreProperties>
</file>

<file path=docProps/thumbnail.jpeg>
</file>